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69" r:id="rId3"/>
    <p:sldId id="283" r:id="rId4"/>
    <p:sldId id="307" r:id="rId5"/>
    <p:sldId id="311" r:id="rId6"/>
    <p:sldId id="312" r:id="rId7"/>
    <p:sldId id="298" r:id="rId8"/>
    <p:sldId id="290" r:id="rId9"/>
    <p:sldId id="314" r:id="rId10"/>
    <p:sldId id="315" r:id="rId11"/>
    <p:sldId id="316" r:id="rId12"/>
    <p:sldId id="309" r:id="rId13"/>
    <p:sldId id="295" r:id="rId14"/>
    <p:sldId id="310" r:id="rId15"/>
    <p:sldId id="297" r:id="rId16"/>
    <p:sldId id="292" r:id="rId17"/>
  </p:sldIdLst>
  <p:sldSz cx="6858000" cy="9144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17" autoAdjust="0"/>
  </p:normalViewPr>
  <p:slideViewPr>
    <p:cSldViewPr>
      <p:cViewPr varScale="1">
        <p:scale>
          <a:sx n="62" d="100"/>
          <a:sy n="62" d="100"/>
        </p:scale>
        <p:origin x="294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37FF3D-D1A5-40D6-AAB8-2C2421BA7EB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688BC-A714-417D-8ADE-CF85C5F071F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CA14-B5BB-4FE5-993E-C05E5F6C9E5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EEDEF-3CEE-4AA3-828D-F1183DE4060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008B9-0757-4181-9190-09D7E780FBC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9B4A-06F1-47D7-8337-7DF32AA1E7F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AD076-8C7A-4BC6-A3BC-BE5687EF167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5A6D4-A1D7-443D-95C8-DF6A5C711B4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5581-03B0-4748-8CAA-80F7C1C1B7E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40901-672E-4115-8B9B-8EB387FDA07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0CD9-F7D0-4A2C-8A98-3886961EF15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AD8A5-B659-4456-9260-B4337D88475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BFFF2D-9906-4CF5-9EF8-E231FA072E04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6AB7F0-32CE-4AEC-9B60-AAEEDC9B1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" y="0"/>
            <a:ext cx="6858000" cy="850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>
            <a:extLst>
              <a:ext uri="{FF2B5EF4-FFF2-40B4-BE49-F238E27FC236}">
                <a16:creationId xmlns:a16="http://schemas.microsoft.com/office/drawing/2014/main" id="{ECDFF0FC-CBDC-4A9B-A54F-EB6736EC8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1" y="5643430"/>
            <a:ext cx="5038781" cy="35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BC31B39-8894-4479-B16E-AE7FF4A72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34" y="-22521"/>
            <a:ext cx="646533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1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034ECC1-6904-44F4-A4C8-6CBDC922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4" y="31111"/>
            <a:ext cx="646533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63EA-8252-4FEE-8B2D-738FBE8F6080}" type="slidenum">
              <a:rPr lang="pl-PL"/>
              <a:pPr/>
              <a:t>12</a:t>
            </a:fld>
            <a:endParaRPr lang="pl-PL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0037" y="74613"/>
            <a:ext cx="5622052" cy="38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</a:pPr>
            <a:r>
              <a:rPr lang="pl-PL" sz="1200" dirty="0"/>
              <a:t>Państwowa Uczelnia Zawodowa w Ciechanowie</a:t>
            </a:r>
          </a:p>
          <a:p>
            <a:pPr algn="ctr">
              <a:lnSpc>
                <a:spcPct val="50000"/>
              </a:lnSpc>
            </a:pPr>
            <a:r>
              <a:rPr lang="pl-PL" sz="1200" dirty="0"/>
              <a:t>----------------------------------------------------------------------------------------------------------</a:t>
            </a:r>
          </a:p>
          <a:p>
            <a:pPr algn="ctr">
              <a:lnSpc>
                <a:spcPct val="50000"/>
              </a:lnSpc>
            </a:pPr>
            <a:r>
              <a:rPr lang="pl-PL" sz="1200" dirty="0"/>
              <a:t>Ocena scenariuszy zagrożeń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6613" y="8316913"/>
            <a:ext cx="541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</a:pPr>
            <a:r>
              <a:rPr lang="pl-PL" sz="1200"/>
              <a:t>Mława</a:t>
            </a:r>
          </a:p>
          <a:p>
            <a:pPr algn="ctr">
              <a:lnSpc>
                <a:spcPct val="50000"/>
              </a:lnSpc>
            </a:pPr>
            <a:r>
              <a:rPr lang="pl-PL" sz="1200"/>
              <a:t>-------------------------------------------------------------------------------------------------------</a:t>
            </a:r>
          </a:p>
          <a:p>
            <a:pPr algn="ctr">
              <a:lnSpc>
                <a:spcPct val="50000"/>
              </a:lnSpc>
            </a:pPr>
            <a:r>
              <a:rPr lang="pl-PL" sz="1200"/>
              <a:t>Miesiąc, rok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285860" y="8001024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Źródło: Opracowanie własne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826951" y="1082130"/>
            <a:ext cx="2366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Tabela 7: Scenariusze zagrożeń</a:t>
            </a:r>
          </a:p>
        </p:txBody>
      </p:sp>
      <p:graphicFrame>
        <p:nvGraphicFramePr>
          <p:cNvPr id="10" name="Group 462"/>
          <p:cNvGraphicFramePr>
            <a:graphicFrameLocks noGrp="1"/>
          </p:cNvGraphicFramePr>
          <p:nvPr/>
        </p:nvGraphicFramePr>
        <p:xfrm>
          <a:off x="224644" y="1389891"/>
          <a:ext cx="6408712" cy="6624169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Scenariusz</a:t>
                      </a: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Zasoby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Wartość ryzyka zasobu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pl-PL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FxVxW</a:t>
                      </a: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Wartość ryzyka scenariusza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 </a:t>
                      </a: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pl-PL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FxVxW</a:t>
                      </a: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Prawdopodobieństwo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Kod</a:t>
                      </a: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Przebieg wydarzeń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Oznacz.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3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Dla zasobu (</a:t>
                      </a:r>
                      <a:r>
                        <a:rPr kumimoji="0" lang="pl-PL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FxV</a:t>
                      </a: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Dla scenariusza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A02</a:t>
                      </a: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Niestabilna praca systemu PP w trakcie realizacji niektórych procedur lub z wykorzystaniem określonych programów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I\03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I\04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S\01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S\03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0\01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A03</a:t>
                      </a: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Ignorowanie poleceń, operatorów sprzętu komputerowego PP, niekontrolowane uruchamianie nieznanych zadań, wywoływanie nieznanych użytkowników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I\03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S\01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S\03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O\04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O\05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A04</a:t>
                      </a: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Kwalifikowanie jako błędnych komunikatów przysyłanych przez użytkowników nowszych wersji dotychczas eksploatowanego oprogramowania przez PA.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I\04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S\07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S\08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0\02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0\03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A01</a:t>
                      </a:r>
                    </a:p>
                  </a:txBody>
                  <a:tcPr marT="45710" marB="4571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Włamanie do pomieszczeń PA w czasie usuwania skutków awarii sieci wodociągowej.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I\02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I\03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I\05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S\04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N\04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P\03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Prostokąt 17"/>
          <p:cNvSpPr/>
          <p:nvPr/>
        </p:nvSpPr>
        <p:spPr>
          <a:xfrm>
            <a:off x="3576504" y="6616410"/>
            <a:ext cx="532184" cy="126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4447516" y="6616411"/>
            <a:ext cx="53218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5215458" y="6606150"/>
            <a:ext cx="440332" cy="125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/>
          <p:cNvSpPr/>
          <p:nvPr/>
        </p:nvSpPr>
        <p:spPr>
          <a:xfrm>
            <a:off x="5715000" y="1816344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36588" y="440009"/>
            <a:ext cx="5059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3"/>
            </a:pPr>
            <a:r>
              <a:rPr lang="pl-PL" dirty="0"/>
              <a:t>Kwalifikacja typowych scenariuszy zagrożeń dla Spółdzielni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743382" y="2584830"/>
            <a:ext cx="174951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l-PL" sz="900" dirty="0"/>
              <a:t>Użytkownicy terminali sieci pionu produkcyjnego udostępniają wydruki z eksploatowanych wersji aplikacji komputerowych osobom nieupoważnionym za pomocą poczty elektronicznej</a:t>
            </a:r>
            <a:r>
              <a:rPr lang="pl-PL" sz="1000" dirty="0"/>
              <a:t>.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796923" y="3695969"/>
            <a:ext cx="176798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l-PL" sz="1050" dirty="0"/>
              <a:t>Użytkownicy terminali sieci pionu produkcyjnego udostępniają wydruki z oprogramowania aplikacyjnego oraz dedykowanego osobom nieupoważnionym.</a:t>
            </a:r>
          </a:p>
          <a:p>
            <a:pPr marL="0" lvl="2" algn="just"/>
            <a:endParaRPr lang="pl-PL" sz="1050" dirty="0"/>
          </a:p>
        </p:txBody>
      </p:sp>
      <p:sp>
        <p:nvSpPr>
          <p:cNvPr id="25" name="Prostokąt 24"/>
          <p:cNvSpPr/>
          <p:nvPr/>
        </p:nvSpPr>
        <p:spPr>
          <a:xfrm>
            <a:off x="743382" y="5157229"/>
            <a:ext cx="1800200" cy="133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pl-PL" sz="900" dirty="0"/>
              <a:t>Użytkownicy terminali sieci pionu administracyjnego wykorzystują nieaktualne wersje oprogramowania biurowego oraz robocze wersje oprogramowania aplikacyjnego do obsługi łączy komputerowych i telekomunikacyjnych.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814747" y="6576145"/>
            <a:ext cx="175015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000" dirty="0"/>
              <a:t>Pracownicy sezonowi udostępnili osobom nieupoważnionym wydruki komputerowe, notatki oraz dokumenty archiwalne za pomocą terminala pionu administracyjnego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ECDFF0FC-CBDC-4A9B-A54F-EB6736EC8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1" y="5643430"/>
            <a:ext cx="5038781" cy="35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03454C0-600B-4AD7-86AA-47B7FCE3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7" y="84955"/>
            <a:ext cx="6383065" cy="89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0E84F7-4688-4B8E-98D8-04AEBFEC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8" y="81907"/>
            <a:ext cx="6596444" cy="89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1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E868A72-1204-40A5-BF54-5DC152959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3" y="84955"/>
            <a:ext cx="6120914" cy="89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074A6AD-3D9B-4563-818F-BA6255328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5" y="84955"/>
            <a:ext cx="6480610" cy="89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5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E548693-F66D-4030-911B-31CB4AC29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00"/>
          <a:stretch/>
        </p:blipFill>
        <p:spPr>
          <a:xfrm>
            <a:off x="0" y="-9786"/>
            <a:ext cx="6957392" cy="9153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66CE986-FB0F-48BC-99AC-2BA1455D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35" y="91051"/>
            <a:ext cx="5919729" cy="89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2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E682C59-5E84-435B-9FD9-85338572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3"/>
            <a:ext cx="6858000" cy="89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9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94EA6C8D-5DD0-4B82-AD1E-75DE25BDF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4" y="84955"/>
            <a:ext cx="6053853" cy="89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C3BA757-7C8D-4CBD-BBFF-A586151F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96" y="84955"/>
            <a:ext cx="5919729" cy="89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2D582B87-CAD7-4A81-B858-641C99675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42" y="153787"/>
            <a:ext cx="6663506" cy="89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6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09AE2A4-5340-4976-B780-48F927C26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4" y="0"/>
            <a:ext cx="646533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0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770861C-0E7F-4A53-8EDE-5CF61817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5" y="0"/>
            <a:ext cx="646533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2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295</Words>
  <Application>Microsoft Office PowerPoint</Application>
  <PresentationFormat>Pokaz na ekranie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Comic Sans MS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Gnilka</dc:creator>
  <cp:lastModifiedBy>Marian Gniłka</cp:lastModifiedBy>
  <cp:revision>91</cp:revision>
  <dcterms:created xsi:type="dcterms:W3CDTF">2014-10-09T10:22:22Z</dcterms:created>
  <dcterms:modified xsi:type="dcterms:W3CDTF">2021-04-24T15:47:36Z</dcterms:modified>
</cp:coreProperties>
</file>