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7" r:id="rId2"/>
    <p:sldId id="257" r:id="rId3"/>
    <p:sldId id="261" r:id="rId4"/>
    <p:sldId id="279" r:id="rId5"/>
    <p:sldId id="282" r:id="rId6"/>
    <p:sldId id="277" r:id="rId7"/>
    <p:sldId id="271" r:id="rId8"/>
    <p:sldId id="284" r:id="rId9"/>
    <p:sldId id="280" r:id="rId10"/>
    <p:sldId id="290" r:id="rId11"/>
    <p:sldId id="276" r:id="rId12"/>
    <p:sldId id="288" r:id="rId13"/>
  </p:sldIdLst>
  <p:sldSz cx="6858000" cy="9144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17" autoAdjust="0"/>
  </p:normalViewPr>
  <p:slideViewPr>
    <p:cSldViewPr>
      <p:cViewPr varScale="1">
        <p:scale>
          <a:sx n="72" d="100"/>
          <a:sy n="72" d="100"/>
        </p:scale>
        <p:origin x="2726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3125" y="685800"/>
            <a:ext cx="25717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737FF3D-D1A5-40D6-AAB8-2C2421BA7EBD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688BC-A714-417D-8ADE-CF85C5F071F9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77CA14-B5BB-4FE5-993E-C05E5F6C9E5F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8EEDEF-3CEE-4AA3-828D-F1183DE4060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E008B9-0757-4181-9190-09D7E780FBC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B9B4A-06F1-47D7-8337-7DF32AA1E7F7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AD076-8C7A-4BC6-A3BC-BE5687EF167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45A6D4-A1D7-443D-95C8-DF6A5C711B4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05581-03B0-4748-8CAA-80F7C1C1B7E2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40901-672E-4115-8B9B-8EB387FDA07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690CD9-F7D0-4A2C-8A98-3886961EF15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9AD8A5-B659-4456-9260-B4337D88475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6BFFF2D-9906-4CF5-9EF8-E231FA072E04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DE23E3FD-954D-49F5-B5CB-07A6EDF473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8598363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E3D56730-1A8C-4B39-B4F9-CD9A6BB330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7295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7345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10265F53-5DA6-4086-852C-05B9D6835D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8951303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5EC5A59A-9F31-4DC1-B616-21E844220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781" y="-29796"/>
            <a:ext cx="6858000" cy="8951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6736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6CCF7451-175A-481A-9F48-79E23A9F6E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8951303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787" y="-14416"/>
            <a:ext cx="6870787" cy="8992379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8975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18984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 rotWithShape="1">
          <a:blip r:embed="rId2"/>
          <a:srcRect r="14300"/>
          <a:stretch/>
        </p:blipFill>
        <p:spPr>
          <a:xfrm>
            <a:off x="-2" y="-1"/>
            <a:ext cx="6854839" cy="916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34852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787" y="0"/>
            <a:ext cx="6870787" cy="899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22538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">
            <a:extLst>
              <a:ext uri="{FF2B5EF4-FFF2-40B4-BE49-F238E27FC236}">
                <a16:creationId xmlns:a16="http://schemas.microsoft.com/office/drawing/2014/main" id="{001026A8-4425-4F44-9030-6999E557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0214" y="3723631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l-PL"/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E2499B65-042C-48E2-8623-FA45109F85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897564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E9533FAF-90E8-4D74-82C2-0B7E80B5B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5120"/>
            <a:ext cx="6858000" cy="897564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9B237C6C-B5A7-4CCF-A4C3-797062F68D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8975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77429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0</Words>
  <Application>Microsoft Office PowerPoint</Application>
  <PresentationFormat>Pokaz na ekranie (4:3)</PresentationFormat>
  <Paragraphs>0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4" baseType="lpstr">
      <vt:lpstr>Arial</vt:lpstr>
      <vt:lpstr>Projekt domyślny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Gnilka</dc:creator>
  <cp:lastModifiedBy>Marian Gniłka</cp:lastModifiedBy>
  <cp:revision>45</cp:revision>
  <dcterms:created xsi:type="dcterms:W3CDTF">2014-10-09T10:22:22Z</dcterms:created>
  <dcterms:modified xsi:type="dcterms:W3CDTF">2021-04-11T14:09:39Z</dcterms:modified>
</cp:coreProperties>
</file>