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257" r:id="rId3"/>
    <p:sldId id="261" r:id="rId4"/>
    <p:sldId id="279" r:id="rId5"/>
    <p:sldId id="282" r:id="rId6"/>
    <p:sldId id="277" r:id="rId7"/>
    <p:sldId id="271" r:id="rId8"/>
    <p:sldId id="284" r:id="rId9"/>
    <p:sldId id="280" r:id="rId10"/>
    <p:sldId id="290" r:id="rId11"/>
    <p:sldId id="276" r:id="rId12"/>
    <p:sldId id="288" r:id="rId13"/>
  </p:sldIdLst>
  <p:sldSz cx="6858000" cy="9144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7" autoAdjust="0"/>
  </p:normalViewPr>
  <p:slideViewPr>
    <p:cSldViewPr>
      <p:cViewPr varScale="1">
        <p:scale>
          <a:sx n="72" d="100"/>
          <a:sy n="72" d="100"/>
        </p:scale>
        <p:origin x="272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7FF3D-D1A5-40D6-AAB8-2C2421BA7EB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88BC-A714-417D-8ADE-CF85C5F071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CA14-B5BB-4FE5-993E-C05E5F6C9E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EDEF-3CEE-4AA3-828D-F1183DE406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08B9-0757-4181-9190-09D7E780FBC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9B4A-06F1-47D7-8337-7DF32AA1E7F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D076-8C7A-4BC6-A3BC-BE5687EF16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A6D4-A1D7-443D-95C8-DF6A5C711B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5581-03B0-4748-8CAA-80F7C1C1B7E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901-672E-4115-8B9B-8EB387FDA0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0CD9-F7D0-4A2C-8A98-3886961EF1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D8A5-B659-4456-9260-B4337D8847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FFF2D-9906-4CF5-9EF8-E231FA072E0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E23E3FD-954D-49F5-B5CB-07A6EDF47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5983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E3D56730-1A8C-4B39-B4F9-CD9A6BB33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729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345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10265F53-5DA6-4086-852C-05B9D6835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95130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EC5A59A-9F31-4DC1-B616-21E844220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81" y="-29796"/>
            <a:ext cx="6858000" cy="895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73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6CCF7451-175A-481A-9F48-79E23A9F6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95130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87" y="-14416"/>
            <a:ext cx="6870787" cy="899237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97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89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/>
          <a:srcRect r="14300"/>
          <a:stretch/>
        </p:blipFill>
        <p:spPr>
          <a:xfrm>
            <a:off x="-2" y="-1"/>
            <a:ext cx="6854839" cy="91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4852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87" y="0"/>
            <a:ext cx="6870787" cy="89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253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001026A8-4425-4F44-9030-6999E557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214" y="3723631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E2499B65-042C-48E2-8623-FA45109F8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97564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9533FAF-90E8-4D74-82C2-0B7E80B5B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120"/>
            <a:ext cx="6858000" cy="897564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B237C6C-B5A7-4CCF-A4C3-797062F68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97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742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0</Words>
  <Application>Microsoft Office PowerPoint</Application>
  <PresentationFormat>Pokaz na ekranie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Arial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Gnilka</dc:creator>
  <cp:lastModifiedBy>Marian Gniłka</cp:lastModifiedBy>
  <cp:revision>45</cp:revision>
  <dcterms:created xsi:type="dcterms:W3CDTF">2014-10-09T10:22:22Z</dcterms:created>
  <dcterms:modified xsi:type="dcterms:W3CDTF">2021-04-11T14:09:39Z</dcterms:modified>
</cp:coreProperties>
</file>