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57" r:id="rId3"/>
    <p:sldId id="263" r:id="rId4"/>
    <p:sldId id="274" r:id="rId5"/>
  </p:sldIdLst>
  <p:sldSz cx="6858000" cy="9906000" type="A4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54" autoAdjust="0"/>
    <p:restoredTop sz="94660"/>
  </p:normalViewPr>
  <p:slideViewPr>
    <p:cSldViewPr snapToGrid="0">
      <p:cViewPr varScale="1">
        <p:scale>
          <a:sx n="57" d="100"/>
          <a:sy n="57" d="100"/>
        </p:scale>
        <p:origin x="302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8129-92E3-48F9-BAA2-3529C38604DF}" type="datetimeFigureOut">
              <a:rPr lang="pl-PL" smtClean="0"/>
              <a:t>23.03.2021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05F8-C788-4F7B-A3BA-045FE549E5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0664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8129-92E3-48F9-BAA2-3529C38604DF}" type="datetimeFigureOut">
              <a:rPr lang="pl-PL" smtClean="0"/>
              <a:t>23.03.2021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05F8-C788-4F7B-A3BA-045FE549E5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5578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8129-92E3-48F9-BAA2-3529C38604DF}" type="datetimeFigureOut">
              <a:rPr lang="pl-PL" smtClean="0"/>
              <a:t>23.03.2021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05F8-C788-4F7B-A3BA-045FE549E5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396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8129-92E3-48F9-BAA2-3529C38604DF}" type="datetimeFigureOut">
              <a:rPr lang="pl-PL" smtClean="0"/>
              <a:t>23.03.2021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05F8-C788-4F7B-A3BA-045FE549E5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882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8129-92E3-48F9-BAA2-3529C38604DF}" type="datetimeFigureOut">
              <a:rPr lang="pl-PL" smtClean="0"/>
              <a:t>23.03.2021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05F8-C788-4F7B-A3BA-045FE549E5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8382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8129-92E3-48F9-BAA2-3529C38604DF}" type="datetimeFigureOut">
              <a:rPr lang="pl-PL" smtClean="0"/>
              <a:t>23.03.2021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05F8-C788-4F7B-A3BA-045FE549E5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395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8129-92E3-48F9-BAA2-3529C38604DF}" type="datetimeFigureOut">
              <a:rPr lang="pl-PL" smtClean="0"/>
              <a:t>23.03.2021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05F8-C788-4F7B-A3BA-045FE549E5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3684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8129-92E3-48F9-BAA2-3529C38604DF}" type="datetimeFigureOut">
              <a:rPr lang="pl-PL" smtClean="0"/>
              <a:t>23.03.2021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05F8-C788-4F7B-A3BA-045FE549E5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533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8129-92E3-48F9-BAA2-3529C38604DF}" type="datetimeFigureOut">
              <a:rPr lang="pl-PL" smtClean="0"/>
              <a:t>23.03.2021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05F8-C788-4F7B-A3BA-045FE549E5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0622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8129-92E3-48F9-BAA2-3529C38604DF}" type="datetimeFigureOut">
              <a:rPr lang="pl-PL" smtClean="0"/>
              <a:t>23.03.2021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05F8-C788-4F7B-A3BA-045FE549E5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9099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8129-92E3-48F9-BAA2-3529C38604DF}" type="datetimeFigureOut">
              <a:rPr lang="pl-PL" smtClean="0"/>
              <a:t>23.03.2021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05F8-C788-4F7B-A3BA-045FE549E5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8264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B8129-92E3-48F9-BAA2-3529C38604DF}" type="datetimeFigureOut">
              <a:rPr lang="pl-PL" smtClean="0"/>
              <a:t>23.03.2021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F05F8-C788-4F7B-A3BA-045FE549E5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6322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250EAE1F-7768-4326-819F-87F00EFA51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718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273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9A4210B5-C8B8-41E8-89A1-E3D1FE286E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41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160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79D5BD2B-0711-4AF1-B10F-98DFFF9EB437}"/>
              </a:ext>
            </a:extLst>
          </p:cNvPr>
          <p:cNvSpPr/>
          <p:nvPr/>
        </p:nvSpPr>
        <p:spPr>
          <a:xfrm>
            <a:off x="-5994240" y="764684"/>
            <a:ext cx="56122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.</a:t>
            </a:r>
          </a:p>
        </p:txBody>
      </p:sp>
      <p:sp>
        <p:nvSpPr>
          <p:cNvPr id="14" name="Prostokąt 13">
            <a:extLst>
              <a:ext uri="{FF2B5EF4-FFF2-40B4-BE49-F238E27FC236}">
                <a16:creationId xmlns:a16="http://schemas.microsoft.com/office/drawing/2014/main" id="{2C3DD35C-BEAD-4103-AE98-13ED6973611A}"/>
              </a:ext>
            </a:extLst>
          </p:cNvPr>
          <p:cNvSpPr/>
          <p:nvPr/>
        </p:nvSpPr>
        <p:spPr>
          <a:xfrm>
            <a:off x="-5994247" y="7771133"/>
            <a:ext cx="57048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.</a:t>
            </a:r>
          </a:p>
        </p:txBody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id="{F23307A1-013A-4D4B-B34E-0DEEB3497B5E}"/>
              </a:ext>
            </a:extLst>
          </p:cNvPr>
          <p:cNvSpPr/>
          <p:nvPr/>
        </p:nvSpPr>
        <p:spPr>
          <a:xfrm>
            <a:off x="7177747" y="2242012"/>
            <a:ext cx="58437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.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D83354B4-BE49-407E-938D-BB528533AF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407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72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79D5BD2B-0711-4AF1-B10F-98DFFF9EB437}"/>
              </a:ext>
            </a:extLst>
          </p:cNvPr>
          <p:cNvSpPr/>
          <p:nvPr/>
        </p:nvSpPr>
        <p:spPr>
          <a:xfrm>
            <a:off x="-5994240" y="764684"/>
            <a:ext cx="56122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.</a:t>
            </a:r>
          </a:p>
        </p:txBody>
      </p:sp>
      <p:sp>
        <p:nvSpPr>
          <p:cNvPr id="14" name="Prostokąt 13">
            <a:extLst>
              <a:ext uri="{FF2B5EF4-FFF2-40B4-BE49-F238E27FC236}">
                <a16:creationId xmlns:a16="http://schemas.microsoft.com/office/drawing/2014/main" id="{2C3DD35C-BEAD-4103-AE98-13ED6973611A}"/>
              </a:ext>
            </a:extLst>
          </p:cNvPr>
          <p:cNvSpPr/>
          <p:nvPr/>
        </p:nvSpPr>
        <p:spPr>
          <a:xfrm>
            <a:off x="-5994247" y="7771133"/>
            <a:ext cx="57048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.</a:t>
            </a:r>
          </a:p>
        </p:txBody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id="{F23307A1-013A-4D4B-B34E-0DEEB3497B5E}"/>
              </a:ext>
            </a:extLst>
          </p:cNvPr>
          <p:cNvSpPr/>
          <p:nvPr/>
        </p:nvSpPr>
        <p:spPr>
          <a:xfrm>
            <a:off x="7177747" y="2242012"/>
            <a:ext cx="58437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.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22A52389-8608-42DA-8B2B-EE0BA59370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8555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93442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</TotalTime>
  <Words>6</Words>
  <Application>Microsoft Office PowerPoint</Application>
  <PresentationFormat>Papier A4 (210x297 mm)</PresentationFormat>
  <Paragraphs>6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Marian Gnilka</dc:creator>
  <cp:lastModifiedBy>Marian Gniłka</cp:lastModifiedBy>
  <cp:revision>24</cp:revision>
  <cp:lastPrinted>2020-03-04T10:13:34Z</cp:lastPrinted>
  <dcterms:created xsi:type="dcterms:W3CDTF">2020-03-03T17:47:48Z</dcterms:created>
  <dcterms:modified xsi:type="dcterms:W3CDTF">2021-03-23T11:22:45Z</dcterms:modified>
</cp:coreProperties>
</file>