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3" r:id="rId2"/>
    <p:sldId id="269" r:id="rId3"/>
    <p:sldId id="288" r:id="rId4"/>
    <p:sldId id="275" r:id="rId5"/>
    <p:sldId id="279" r:id="rId6"/>
  </p:sldIdLst>
  <p:sldSz cx="6858000" cy="9144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93" autoAdjust="0"/>
    <p:restoredTop sz="94201" autoAdjust="0"/>
  </p:normalViewPr>
  <p:slideViewPr>
    <p:cSldViewPr>
      <p:cViewPr varScale="1">
        <p:scale>
          <a:sx n="67" d="100"/>
          <a:sy n="67" d="100"/>
        </p:scale>
        <p:origin x="2822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37FF3D-D1A5-40D6-AAB8-2C2421BA7EBD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7FF3D-D1A5-40D6-AAB8-2C2421BA7EBD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7827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688BC-A714-417D-8ADE-CF85C5F071F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7CA14-B5BB-4FE5-993E-C05E5F6C9E5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EEDEF-3CEE-4AA3-828D-F1183DE4060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008B9-0757-4181-9190-09D7E780FBC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B9B4A-06F1-47D7-8337-7DF32AA1E7F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AD076-8C7A-4BC6-A3BC-BE5687EF167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5A6D4-A1D7-443D-95C8-DF6A5C711B4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05581-03B0-4748-8CAA-80F7C1C1B7E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40901-672E-4115-8B9B-8EB387FDA07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90CD9-F7D0-4A2C-8A98-3886961EF15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AD8A5-B659-4456-9260-B4337D88475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BFFF2D-9906-4CF5-9EF8-E231FA072E04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4ED8D6FD-98F5-47D7-B91F-91260A3B8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06"/>
            <a:ext cx="6858000" cy="85070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25ACA98E-141B-4C19-95CD-C22D9D734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58000" cy="89391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EFE01B99-2BD6-4CBA-AB04-FB6C9C986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135" y="84955"/>
            <a:ext cx="5919729" cy="89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A03973B0-6A6B-4C08-8FB4-C4CB40A77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135" y="84955"/>
            <a:ext cx="5919729" cy="89740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623FBC6A-4BE2-450C-A125-E0B6AAFC2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135" y="34320"/>
            <a:ext cx="5919729" cy="89740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</Words>
  <Application>Microsoft Office PowerPoint</Application>
  <PresentationFormat>Pokaz na ekranie (4:3)</PresentationFormat>
  <Paragraphs>1</Paragraphs>
  <Slides>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7" baseType="lpstr">
      <vt:lpstr>Arial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Gnilka</dc:creator>
  <cp:lastModifiedBy>Marian Gniłka</cp:lastModifiedBy>
  <cp:revision>52</cp:revision>
  <dcterms:created xsi:type="dcterms:W3CDTF">2014-10-09T10:22:22Z</dcterms:created>
  <dcterms:modified xsi:type="dcterms:W3CDTF">2021-04-24T10:19:29Z</dcterms:modified>
</cp:coreProperties>
</file>