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3" r:id="rId2"/>
    <p:sldId id="269" r:id="rId3"/>
    <p:sldId id="308" r:id="rId4"/>
    <p:sldId id="303" r:id="rId5"/>
    <p:sldId id="307" r:id="rId6"/>
    <p:sldId id="327" r:id="rId7"/>
  </p:sldIdLst>
  <p:sldSz cx="6858000" cy="9144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25" autoAdjust="0"/>
    <p:restoredTop sz="94584" autoAdjust="0"/>
  </p:normalViewPr>
  <p:slideViewPr>
    <p:cSldViewPr>
      <p:cViewPr varScale="1">
        <p:scale>
          <a:sx n="68" d="100"/>
          <a:sy n="68" d="100"/>
        </p:scale>
        <p:origin x="2770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37FF3D-D1A5-40D6-AAB8-2C2421BA7EBD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obrazu slajdu 1">
            <a:extLst>
              <a:ext uri="{FF2B5EF4-FFF2-40B4-BE49-F238E27FC236}">
                <a16:creationId xmlns:a16="http://schemas.microsoft.com/office/drawing/2014/main" id="{2CDAAD0E-1D95-4E6E-9FC2-14F1604BE9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Symbol zastępczy notatek 2">
            <a:extLst>
              <a:ext uri="{FF2B5EF4-FFF2-40B4-BE49-F238E27FC236}">
                <a16:creationId xmlns:a16="http://schemas.microsoft.com/office/drawing/2014/main" id="{3E51D1F9-79FB-433E-A44F-942A34B91F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/>
          </a:p>
        </p:txBody>
      </p:sp>
      <p:sp>
        <p:nvSpPr>
          <p:cNvPr id="14340" name="Symbol zastępczy numeru slajdu 3">
            <a:extLst>
              <a:ext uri="{FF2B5EF4-FFF2-40B4-BE49-F238E27FC236}">
                <a16:creationId xmlns:a16="http://schemas.microsoft.com/office/drawing/2014/main" id="{E734D659-7F08-41AA-8464-F0089451AD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AAED1F-446D-4B26-981B-3163080AA187}" type="slidenum">
              <a:rPr lang="pl-PL" altLang="pl-PL" smtClean="0"/>
              <a:pPr/>
              <a:t>6</a:t>
            </a:fld>
            <a:endParaRPr lang="pl-PL" alt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688BC-A714-417D-8ADE-CF85C5F071F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77CA14-B5BB-4FE5-993E-C05E5F6C9E5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EEDEF-3CEE-4AA3-828D-F1183DE4060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E008B9-0757-4181-9190-09D7E780FBC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B9B4A-06F1-47D7-8337-7DF32AA1E7F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AD076-8C7A-4BC6-A3BC-BE5687EF167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5A6D4-A1D7-443D-95C8-DF6A5C711B4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05581-03B0-4748-8CAA-80F7C1C1B7E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40901-672E-4115-8B9B-8EB387FDA07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90CD9-F7D0-4A2C-8A98-3886961EF15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AD8A5-B659-4456-9260-B4337D88475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6BFFF2D-9906-4CF5-9EF8-E231FA072E04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ariangnilka@op.p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4A712EBC-32E8-497C-B471-87F39A08D1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87" y="0"/>
            <a:ext cx="6858000" cy="85070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F9515C01-7425-4FAC-B4AA-7F7A66E928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300"/>
          <a:stretch/>
        </p:blipFill>
        <p:spPr>
          <a:xfrm>
            <a:off x="-1" y="-9754"/>
            <a:ext cx="6886187" cy="8955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ED8D1CE8-C686-41D9-BA47-88C923C80A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977" y="84955"/>
            <a:ext cx="6066046" cy="89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400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1E3AC890-9FE0-49C8-8DE5-0B2CBF6F6A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33" y="169910"/>
            <a:ext cx="6437934" cy="89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993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BEA39568-728D-4787-8E02-915F0577D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9" y="0"/>
            <a:ext cx="6529382" cy="899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622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ymbol zastępczy numeru slajdu 3">
            <a:extLst>
              <a:ext uri="{FF2B5EF4-FFF2-40B4-BE49-F238E27FC236}">
                <a16:creationId xmlns:a16="http://schemas.microsoft.com/office/drawing/2014/main" id="{9732E06A-2EDF-4E09-8A20-3B2B66291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spcBef>
                <a:spcPct val="20000"/>
              </a:spcBef>
              <a:buChar char="•"/>
              <a:defRPr sz="1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871B1C9-E39C-471E-B63D-89C89D6D16D5}" type="slidenum">
              <a:rPr lang="pl-PL" altLang="pl-PL" sz="105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pl-PL" altLang="pl-PL" sz="1050"/>
          </a:p>
        </p:txBody>
      </p:sp>
      <p:sp>
        <p:nvSpPr>
          <p:cNvPr id="13316" name="pole tekstowe 2">
            <a:extLst>
              <a:ext uri="{FF2B5EF4-FFF2-40B4-BE49-F238E27FC236}">
                <a16:creationId xmlns:a16="http://schemas.microsoft.com/office/drawing/2014/main" id="{16DAF614-B746-48D3-85F5-208C61B29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712" y="1619672"/>
            <a:ext cx="51125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1800" dirty="0"/>
              <a:t>Projekty należy przesłać pocztą elektroniczną na adres </a:t>
            </a:r>
            <a:r>
              <a:rPr lang="pl-PL" altLang="pl-PL" sz="1800" dirty="0">
                <a:hlinkClick r:id="rId3"/>
              </a:rPr>
              <a:t>mariangnilka@op.pl</a:t>
            </a:r>
            <a:r>
              <a:rPr lang="pl-PL" altLang="pl-PL" sz="1800" dirty="0"/>
              <a:t> do dnia 09.06.2021r.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79E2917-72A0-47C7-BAF8-08AD074D5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037" y="74613"/>
            <a:ext cx="5622052" cy="381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50000"/>
              </a:lnSpc>
            </a:pPr>
            <a:r>
              <a:rPr lang="pl-PL" sz="1200" dirty="0"/>
              <a:t>Państwowa Uczelnia Zawodowa w Ciechanowie</a:t>
            </a:r>
          </a:p>
          <a:p>
            <a:pPr algn="ctr">
              <a:lnSpc>
                <a:spcPct val="50000"/>
              </a:lnSpc>
            </a:pPr>
            <a:r>
              <a:rPr lang="pl-PL" sz="1200" dirty="0"/>
              <a:t>----------------------------------------------------------------------------------------------------------</a:t>
            </a:r>
          </a:p>
          <a:p>
            <a:pPr algn="ctr">
              <a:lnSpc>
                <a:spcPct val="50000"/>
              </a:lnSpc>
            </a:pPr>
            <a:r>
              <a:rPr lang="pl-PL" sz="1200" dirty="0"/>
              <a:t>Ocena scenariuszy zagrożeń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</TotalTime>
  <Words>27</Words>
  <Application>Microsoft Office PowerPoint</Application>
  <PresentationFormat>Pokaz na ekranie (4:3)</PresentationFormat>
  <Paragraphs>6</Paragraphs>
  <Slides>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8" baseType="lpstr">
      <vt:lpstr>Arial</vt:lpstr>
      <vt:lpstr>Projekt domyślny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Gnilka</dc:creator>
  <cp:lastModifiedBy>Marian Gniłka</cp:lastModifiedBy>
  <cp:revision>110</cp:revision>
  <dcterms:created xsi:type="dcterms:W3CDTF">2014-10-09T10:22:22Z</dcterms:created>
  <dcterms:modified xsi:type="dcterms:W3CDTF">2021-05-24T10:41:04Z</dcterms:modified>
</cp:coreProperties>
</file>