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80" r:id="rId3"/>
    <p:sldId id="300" r:id="rId4"/>
    <p:sldId id="306" r:id="rId5"/>
    <p:sldId id="303" r:id="rId6"/>
  </p:sldIdLst>
  <p:sldSz cx="6858000" cy="9144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201" autoAdjust="0"/>
  </p:normalViewPr>
  <p:slideViewPr>
    <p:cSldViewPr>
      <p:cViewPr varScale="1">
        <p:scale>
          <a:sx n="58" d="100"/>
          <a:sy n="58" d="100"/>
        </p:scale>
        <p:origin x="3029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7FF3D-D1A5-40D6-AAB8-2C2421BA7EBD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88BC-A714-417D-8ADE-CF85C5F071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CA14-B5BB-4FE5-993E-C05E5F6C9E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EDEF-3CEE-4AA3-828D-F1183DE4060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08B9-0757-4181-9190-09D7E780FBC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B9B4A-06F1-47D7-8337-7DF32AA1E7F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AD076-8C7A-4BC6-A3BC-BE5687EF167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A6D4-A1D7-443D-95C8-DF6A5C711B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5581-03B0-4748-8CAA-80F7C1C1B7E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40901-672E-4115-8B9B-8EB387FDA07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0CD9-F7D0-4A2C-8A98-3886961EF1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AD8A5-B659-4456-9260-B4337D88475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FFF2D-9906-4CF5-9EF8-E231FA072E0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4058AE0-46CA-4E2B-A22A-9CB419E17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5070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ADAFEE0-A51F-489E-841A-002245366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0"/>
          <a:stretch/>
        </p:blipFill>
        <p:spPr>
          <a:xfrm>
            <a:off x="0" y="-23124"/>
            <a:ext cx="6858000" cy="916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796E91A-41E8-4839-817F-1E9849186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35" y="0"/>
            <a:ext cx="5919729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5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4C413D2-B09E-4EAA-8424-C81552C88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12" y="84955"/>
            <a:ext cx="6541575" cy="89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49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28A68CF-7760-453F-92C7-70CC58A1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" y="85343"/>
            <a:ext cx="6858000" cy="897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67189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0</Words>
  <Application>Microsoft Office PowerPoint</Application>
  <PresentationFormat>Pokaz na ekranie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7" baseType="lpstr">
      <vt:lpstr>Arial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Gnilka</dc:creator>
  <cp:lastModifiedBy>Marian Gniłka</cp:lastModifiedBy>
  <cp:revision>65</cp:revision>
  <dcterms:created xsi:type="dcterms:W3CDTF">2014-10-09T10:22:22Z</dcterms:created>
  <dcterms:modified xsi:type="dcterms:W3CDTF">2021-05-02T09:53:54Z</dcterms:modified>
</cp:coreProperties>
</file>