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3" r:id="rId2"/>
    <p:sldId id="280" r:id="rId3"/>
    <p:sldId id="300" r:id="rId4"/>
    <p:sldId id="306" r:id="rId5"/>
    <p:sldId id="303" r:id="rId6"/>
  </p:sldIdLst>
  <p:sldSz cx="6858000" cy="9144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 autoAdjust="0"/>
    <p:restoredTop sz="94201" autoAdjust="0"/>
  </p:normalViewPr>
  <p:slideViewPr>
    <p:cSldViewPr>
      <p:cViewPr varScale="1">
        <p:scale>
          <a:sx n="58" d="100"/>
          <a:sy n="58" d="100"/>
        </p:scale>
        <p:origin x="3029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l-PL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3125" y="685800"/>
            <a:ext cx="25717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737FF3D-D1A5-40D6-AAB8-2C2421BA7EBD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9688BC-A714-417D-8ADE-CF85C5F071F9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77CA14-B5BB-4FE5-993E-C05E5F6C9E5F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8EEDEF-3CEE-4AA3-828D-F1183DE40606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E008B9-0757-4181-9190-09D7E780FBC0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AB9B4A-06F1-47D7-8337-7DF32AA1E7F7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6AD076-8C7A-4BC6-A3BC-BE5687EF167B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45A6D4-A1D7-443D-95C8-DF6A5C711B40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405581-03B0-4748-8CAA-80F7C1C1B7E2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940901-672E-4115-8B9B-8EB387FDA07D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690CD9-F7D0-4A2C-8A98-3886961EF156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9AD8A5-B659-4456-9260-B4337D88475D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6BFFF2D-9906-4CF5-9EF8-E231FA072E04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A4058AE0-46CA-4E2B-A22A-9CB419E17C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850708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1ADAFEE0-A51F-489E-841A-0022453666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900"/>
          <a:stretch/>
        </p:blipFill>
        <p:spPr>
          <a:xfrm>
            <a:off x="0" y="-23124"/>
            <a:ext cx="6858000" cy="9167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62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2796E91A-41E8-4839-817F-1E98491863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135" y="0"/>
            <a:ext cx="5919729" cy="897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657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F4C413D2-B09E-4EAA-8424-C81552C88C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212" y="84955"/>
            <a:ext cx="6541575" cy="897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496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928A68CF-7760-453F-92C7-70CC58A15E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23" y="85343"/>
            <a:ext cx="6858000" cy="8973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767189"/>
      </p:ext>
    </p:extLst>
  </p:cSld>
  <p:clrMapOvr>
    <a:masterClrMapping/>
  </p:clrMapOvr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726</TotalTime>
  <Words>0</Words>
  <Application>Microsoft Office PowerPoint</Application>
  <PresentationFormat>Pokaz na ekranie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7" baseType="lpstr">
      <vt:lpstr>Arial</vt:lpstr>
      <vt:lpstr>Projekt domyślny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Gnilka</dc:creator>
  <cp:lastModifiedBy>Marian Gniłka</cp:lastModifiedBy>
  <cp:revision>65</cp:revision>
  <dcterms:created xsi:type="dcterms:W3CDTF">2014-10-09T10:22:22Z</dcterms:created>
  <dcterms:modified xsi:type="dcterms:W3CDTF">2021-05-02T09:53:54Z</dcterms:modified>
</cp:coreProperties>
</file>