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80" r:id="rId3"/>
    <p:sldId id="281" r:id="rId4"/>
    <p:sldId id="282" r:id="rId5"/>
    <p:sldId id="283" r:id="rId6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93" autoAdjust="0"/>
    <p:restoredTop sz="93989" autoAdjust="0"/>
  </p:normalViewPr>
  <p:slideViewPr>
    <p:cSldViewPr>
      <p:cViewPr varScale="1">
        <p:scale>
          <a:sx n="67" d="100"/>
          <a:sy n="67" d="100"/>
        </p:scale>
        <p:origin x="28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7FF3D-D1A5-40D6-AAB8-2C2421BA7EBD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04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7FF3D-D1A5-40D6-AAB8-2C2421BA7EBD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24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3BE17E3-3787-45F7-AA82-632D77F36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6"/>
            <a:ext cx="6858000" cy="85070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EA857ED-0ABC-4638-98CF-ACD4E0FBA3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"/>
          <a:stretch/>
        </p:blipFill>
        <p:spPr>
          <a:xfrm>
            <a:off x="0" y="0"/>
            <a:ext cx="6858000" cy="848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26440E6-6B97-433C-9DF0-6ED6C9367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12" y="0"/>
            <a:ext cx="6011177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1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F814C2D-8F9E-46C4-9E44-FC731F1F6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64" y="169910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73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AD2CF56E-BB67-4A7D-8E28-3B3929203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135" y="84955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10987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</Words>
  <Application>Microsoft Office PowerPoint</Application>
  <PresentationFormat>Pokaz na ekranie (4:3)</PresentationFormat>
  <Paragraphs>2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7" baseType="lpstr">
      <vt:lpstr>Arial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55</cp:revision>
  <dcterms:created xsi:type="dcterms:W3CDTF">2014-10-09T10:22:22Z</dcterms:created>
  <dcterms:modified xsi:type="dcterms:W3CDTF">2021-04-24T10:29:16Z</dcterms:modified>
</cp:coreProperties>
</file>