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80" r:id="rId3"/>
    <p:sldId id="281" r:id="rId4"/>
    <p:sldId id="282" r:id="rId5"/>
    <p:sldId id="283" r:id="rId6"/>
  </p:sldIdLst>
  <p:sldSz cx="6858000" cy="9144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93" autoAdjust="0"/>
    <p:restoredTop sz="93989" autoAdjust="0"/>
  </p:normalViewPr>
  <p:slideViewPr>
    <p:cSldViewPr>
      <p:cViewPr varScale="1">
        <p:scale>
          <a:sx n="67" d="100"/>
          <a:sy n="67" d="100"/>
        </p:scale>
        <p:origin x="282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7FF3D-D1A5-40D6-AAB8-2C2421BA7EB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7FF3D-D1A5-40D6-AAB8-2C2421BA7EBD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04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7FF3D-D1A5-40D6-AAB8-2C2421BA7EB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24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88BC-A714-417D-8ADE-CF85C5F071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CA14-B5BB-4FE5-993E-C05E5F6C9E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EDEF-3CEE-4AA3-828D-F1183DE406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08B9-0757-4181-9190-09D7E780FBC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B9B4A-06F1-47D7-8337-7DF32AA1E7F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D076-8C7A-4BC6-A3BC-BE5687EF16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A6D4-A1D7-443D-95C8-DF6A5C711B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5581-03B0-4748-8CAA-80F7C1C1B7E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0901-672E-4115-8B9B-8EB387FDA07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0CD9-F7D0-4A2C-8A98-3886961EF1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D8A5-B659-4456-9260-B4337D88475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BFFF2D-9906-4CF5-9EF8-E231FA072E0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3BE17E3-3787-45F7-AA82-632D77F36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6"/>
            <a:ext cx="6858000" cy="85070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EA857ED-0ABC-4638-98CF-ACD4E0FBA3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51"/>
          <a:stretch/>
        </p:blipFill>
        <p:spPr>
          <a:xfrm>
            <a:off x="0" y="0"/>
            <a:ext cx="6858000" cy="848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26440E6-6B97-433C-9DF0-6ED6C9367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12" y="0"/>
            <a:ext cx="6011177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1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F814C2D-8F9E-46C4-9E44-FC731F1F6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64" y="169910"/>
            <a:ext cx="5919729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3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AD2CF56E-BB67-4A7D-8E28-3B3929203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135" y="84955"/>
            <a:ext cx="5919729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10987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</Words>
  <Application>Microsoft Office PowerPoint</Application>
  <PresentationFormat>Pokaz na ekranie (4:3)</PresentationFormat>
  <Paragraphs>2</Paragraphs>
  <Slides>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7" baseType="lpstr">
      <vt:lpstr>Arial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Gnilka</dc:creator>
  <cp:lastModifiedBy>Marian Gniłka</cp:lastModifiedBy>
  <cp:revision>55</cp:revision>
  <dcterms:created xsi:type="dcterms:W3CDTF">2014-10-09T10:22:22Z</dcterms:created>
  <dcterms:modified xsi:type="dcterms:W3CDTF">2021-04-24T10:29:16Z</dcterms:modified>
</cp:coreProperties>
</file>